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B57-B1B4-4AE7-B2A8-68258ED7D21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F64B-7B1A-4AD8-96E9-BD6EB06F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8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B57-B1B4-4AE7-B2A8-68258ED7D21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F64B-7B1A-4AD8-96E9-BD6EB06F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2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B57-B1B4-4AE7-B2A8-68258ED7D21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F64B-7B1A-4AD8-96E9-BD6EB06F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B57-B1B4-4AE7-B2A8-68258ED7D21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F64B-7B1A-4AD8-96E9-BD6EB06F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8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B57-B1B4-4AE7-B2A8-68258ED7D21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F64B-7B1A-4AD8-96E9-BD6EB06F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7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B57-B1B4-4AE7-B2A8-68258ED7D21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F64B-7B1A-4AD8-96E9-BD6EB06F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2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B57-B1B4-4AE7-B2A8-68258ED7D21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F64B-7B1A-4AD8-96E9-BD6EB06F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6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B57-B1B4-4AE7-B2A8-68258ED7D21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F64B-7B1A-4AD8-96E9-BD6EB06F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3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B57-B1B4-4AE7-B2A8-68258ED7D21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F64B-7B1A-4AD8-96E9-BD6EB06F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1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B57-B1B4-4AE7-B2A8-68258ED7D21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F64B-7B1A-4AD8-96E9-BD6EB06F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B57-B1B4-4AE7-B2A8-68258ED7D21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F64B-7B1A-4AD8-96E9-BD6EB06F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0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37B57-B1B4-4AE7-B2A8-68258ED7D21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DF64B-7B1A-4AD8-96E9-BD6EB06F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2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4943" y="304800"/>
            <a:ext cx="1842457" cy="1536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837" y="304800"/>
            <a:ext cx="1698580" cy="1578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047" y="304800"/>
            <a:ext cx="2232338" cy="1596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5426" y="3897561"/>
            <a:ext cx="2673041" cy="15089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145427" y="3656627"/>
            <a:ext cx="2953555" cy="1832721"/>
            <a:chOff x="304800" y="0"/>
            <a:chExt cx="8600364" cy="50266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9929" y="2831069"/>
              <a:ext cx="4041646" cy="219561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62600" y="0"/>
              <a:ext cx="3342564" cy="23973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4800" y="617828"/>
              <a:ext cx="2411483" cy="34887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48000" y="152400"/>
              <a:ext cx="1701929" cy="304465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40901" y="1371744"/>
              <a:ext cx="1985962" cy="124248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448" y="2928670"/>
            <a:ext cx="2266682" cy="25541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305318" y="759854"/>
            <a:ext cx="1871084" cy="128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521679" y="772732"/>
            <a:ext cx="1871084" cy="128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985883" y="1909094"/>
            <a:ext cx="0" cy="10195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190941" y="4572988"/>
            <a:ext cx="1480568" cy="29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899195" y="4517881"/>
            <a:ext cx="1131892" cy="128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58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Ensey, Eric    PLMS-Staff</dc:creator>
  <cp:lastModifiedBy>Ensey, Eric    PLMS-Staff</cp:lastModifiedBy>
  <cp:revision>1</cp:revision>
  <cp:lastPrinted>2017-03-02T15:07:37Z</cp:lastPrinted>
  <dcterms:created xsi:type="dcterms:W3CDTF">2017-03-02T15:07:37Z</dcterms:created>
  <dcterms:modified xsi:type="dcterms:W3CDTF">2017-03-02T15:09:55Z</dcterms:modified>
</cp:coreProperties>
</file>