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6" r:id="rId3"/>
    <p:sldId id="285" r:id="rId4"/>
    <p:sldId id="286" r:id="rId5"/>
    <p:sldId id="287" r:id="rId6"/>
    <p:sldId id="307" r:id="rId7"/>
    <p:sldId id="289" r:id="rId8"/>
    <p:sldId id="290" r:id="rId9"/>
    <p:sldId id="291" r:id="rId10"/>
    <p:sldId id="292" r:id="rId11"/>
    <p:sldId id="293" r:id="rId12"/>
    <p:sldId id="296" r:id="rId13"/>
    <p:sldId id="297" r:id="rId14"/>
  </p:sldIdLst>
  <p:sldSz cx="9144000" cy="6858000" type="screen4x3"/>
  <p:notesSz cx="7010400" cy="9296400"/>
  <p:photoAlbum layout="1picTitle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58ACF-E889-46BF-AFB9-AC4B39287231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7119E-08F6-4996-8D37-E4E8E12E9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4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100-104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119E-08F6-4996-8D37-E4E8E12E91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02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106-107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119E-08F6-4996-8D37-E4E8E12E91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53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119E-08F6-4996-8D37-E4E8E12E91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90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108-119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119E-08F6-4996-8D37-E4E8E12E91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43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120-121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119E-08F6-4996-8D37-E4E8E12E91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45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125/125/126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119E-08F6-4996-8D37-E4E8E12E91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30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119E-08F6-4996-8D37-E4E8E12E91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58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128-133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119E-08F6-4996-8D37-E4E8E12E91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4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11EF-6739-451C-AD43-8BE9AA95D77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C04-0856-4E74-8DB0-4818D39F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0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11EF-6739-451C-AD43-8BE9AA95D77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C04-0856-4E74-8DB0-4818D39F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11EF-6739-451C-AD43-8BE9AA95D77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C04-0856-4E74-8DB0-4818D39F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0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11EF-6739-451C-AD43-8BE9AA95D77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C04-0856-4E74-8DB0-4818D39F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8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11EF-6739-451C-AD43-8BE9AA95D77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C04-0856-4E74-8DB0-4818D39F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3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11EF-6739-451C-AD43-8BE9AA95D77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C04-0856-4E74-8DB0-4818D39F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5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11EF-6739-451C-AD43-8BE9AA95D77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C04-0856-4E74-8DB0-4818D39F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11EF-6739-451C-AD43-8BE9AA95D77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C04-0856-4E74-8DB0-4818D39F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2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11EF-6739-451C-AD43-8BE9AA95D77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C04-0856-4E74-8DB0-4818D39F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4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11EF-6739-451C-AD43-8BE9AA95D77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C04-0856-4E74-8DB0-4818D39F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4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11EF-6739-451C-AD43-8BE9AA95D77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C04-0856-4E74-8DB0-4818D39F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5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611EF-6739-451C-AD43-8BE9AA95D77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72C04-0856-4E74-8DB0-4818D39F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5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610600" cy="6553199"/>
          </a:xfrm>
        </p:spPr>
        <p:txBody>
          <a:bodyPr>
            <a:noAutofit/>
          </a:bodyPr>
          <a:lstStyle/>
          <a:p>
            <a:r>
              <a:rPr lang="en-US" sz="8000" b="1" i="1" dirty="0" smtClean="0"/>
              <a:t>The Story of </a:t>
            </a:r>
            <a:br>
              <a:rPr lang="en-US" sz="8000" b="1" i="1" dirty="0" smtClean="0"/>
            </a:br>
            <a:r>
              <a:rPr lang="en-US" sz="8000" b="1" i="1" dirty="0" smtClean="0"/>
              <a:t>Ancient Egypt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200" b="1" dirty="0" smtClean="0">
                <a:solidFill>
                  <a:srgbClr val="7030A0"/>
                </a:solidFill>
              </a:rPr>
              <a:t/>
            </a:r>
            <a:br>
              <a:rPr lang="en-US" sz="3200" b="1" dirty="0" smtClean="0">
                <a:solidFill>
                  <a:srgbClr val="7030A0"/>
                </a:solidFill>
              </a:rPr>
            </a:br>
            <a:r>
              <a:rPr lang="en-US" sz="3200" b="1" dirty="0">
                <a:solidFill>
                  <a:srgbClr val="7030A0"/>
                </a:solidFill>
              </a:rPr>
              <a:t/>
            </a:r>
            <a:br>
              <a:rPr lang="en-US" sz="3200" b="1" dirty="0">
                <a:solidFill>
                  <a:srgbClr val="7030A0"/>
                </a:solidFill>
              </a:rPr>
            </a:br>
            <a:r>
              <a:rPr lang="en-US" sz="3200" b="1" dirty="0" smtClean="0">
                <a:solidFill>
                  <a:srgbClr val="7030A0"/>
                </a:solidFill>
              </a:rPr>
              <a:t/>
            </a:r>
            <a:br>
              <a:rPr lang="en-US" sz="3200" b="1" dirty="0" smtClean="0">
                <a:solidFill>
                  <a:srgbClr val="7030A0"/>
                </a:solidFill>
              </a:rPr>
            </a:br>
            <a:r>
              <a:rPr lang="en-US" sz="3200" b="1" dirty="0">
                <a:solidFill>
                  <a:srgbClr val="7030A0"/>
                </a:solidFill>
              </a:rPr>
              <a:t/>
            </a:r>
            <a:br>
              <a:rPr lang="en-US" sz="3200" b="1" dirty="0">
                <a:solidFill>
                  <a:srgbClr val="7030A0"/>
                </a:solidFill>
              </a:rPr>
            </a:br>
            <a:r>
              <a:rPr lang="en-US" sz="3200" b="1" dirty="0" smtClean="0">
                <a:solidFill>
                  <a:srgbClr val="7030A0"/>
                </a:solidFill>
              </a:rPr>
              <a:t/>
            </a:r>
            <a:br>
              <a:rPr lang="en-US" sz="3200" b="1" dirty="0" smtClean="0">
                <a:solidFill>
                  <a:srgbClr val="7030A0"/>
                </a:solidFill>
              </a:rPr>
            </a:br>
            <a:r>
              <a:rPr lang="en-US" sz="3200" b="1" dirty="0">
                <a:solidFill>
                  <a:srgbClr val="7030A0"/>
                </a:solidFill>
              </a:rPr>
              <a:t/>
            </a:r>
            <a:br>
              <a:rPr lang="en-US" sz="3200" b="1" dirty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267075"/>
            <a:ext cx="49434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105400"/>
            <a:ext cx="8610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New Kingdom:</a:t>
            </a:r>
          </a:p>
          <a:p>
            <a:pPr algn="ctr"/>
            <a:r>
              <a:rPr lang="en-US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Four Famous Pharaohs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929" y="2831069"/>
            <a:ext cx="4041646" cy="21956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0"/>
            <a:ext cx="3342564" cy="2397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17828"/>
            <a:ext cx="2411483" cy="3488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152400"/>
            <a:ext cx="1701929" cy="3044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0901" y="1371744"/>
            <a:ext cx="1985962" cy="124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CHUNKS</a:t>
            </a:r>
            <a:endParaRPr lang="en-US" sz="7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3820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3600" dirty="0" smtClean="0"/>
              <a:t>The height of Egyptian power.  Egypt interacts with more of the world – cultural exchange.</a:t>
            </a:r>
            <a:endParaRPr lang="en-US" sz="3600" b="1" dirty="0" smtClean="0"/>
          </a:p>
          <a:p>
            <a:pPr marL="914400" indent="-914400">
              <a:buFont typeface="+mj-lt"/>
              <a:buAutoNum type="arabicPeriod"/>
            </a:pPr>
            <a:endParaRPr lang="en-US" sz="3600" dirty="0" smtClean="0"/>
          </a:p>
          <a:p>
            <a:pPr marL="914400" indent="-914400">
              <a:buFont typeface="+mj-lt"/>
              <a:buAutoNum type="arabicPeriod"/>
            </a:pPr>
            <a:r>
              <a:rPr lang="en-US" sz="3600" dirty="0" smtClean="0"/>
              <a:t>Key Pharaohs:  Hatshepsut, Thutmose, Amenhotep/Akhenaton, Ramses II</a:t>
            </a:r>
          </a:p>
          <a:p>
            <a:pPr marL="914400" indent="-914400">
              <a:buFont typeface="+mj-lt"/>
              <a:buAutoNum type="arabicPeriod"/>
            </a:pPr>
            <a:endParaRPr lang="en-US" sz="3600" dirty="0"/>
          </a:p>
          <a:p>
            <a:pPr marL="914400" indent="-914400">
              <a:buFont typeface="+mj-lt"/>
              <a:buAutoNum type="arabicPeriod"/>
            </a:pPr>
            <a:r>
              <a:rPr lang="en-US" sz="3600" dirty="0" smtClean="0"/>
              <a:t>Ramses II and Moses ? (historians aren’t sure about this)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8006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Egypt’s Decline and the Rise of Kush</a:t>
            </a:r>
          </a:p>
          <a:p>
            <a:pPr algn="ctr"/>
            <a:endParaRPr lang="en-US" sz="4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52400"/>
            <a:ext cx="3962400" cy="44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CHUNKS</a:t>
            </a:r>
            <a:endParaRPr lang="en-US" sz="7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19285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3200" dirty="0" smtClean="0"/>
              <a:t>Egypt conquers Nubia/</a:t>
            </a:r>
            <a:r>
              <a:rPr lang="en-US" sz="3200" dirty="0" err="1" smtClean="0"/>
              <a:t>Kerma</a:t>
            </a:r>
            <a:r>
              <a:rPr lang="en-US" sz="3200" dirty="0" smtClean="0"/>
              <a:t>.  Cultural exchange – religion, writing.</a:t>
            </a:r>
          </a:p>
          <a:p>
            <a:pPr marL="914400" indent="-914400">
              <a:buFont typeface="+mj-lt"/>
              <a:buAutoNum type="arabicPeriod"/>
            </a:pPr>
            <a:endParaRPr lang="en-US" sz="3200" dirty="0"/>
          </a:p>
          <a:p>
            <a:pPr marL="914400" indent="-914400">
              <a:buFont typeface="+mj-lt"/>
              <a:buAutoNum type="arabicPeriod"/>
            </a:pPr>
            <a:r>
              <a:rPr lang="en-US" sz="3200" dirty="0" smtClean="0"/>
              <a:t>In 750 B.C. Kush invades Egypt and conquers it.  </a:t>
            </a:r>
            <a:r>
              <a:rPr lang="en-US" sz="3200" dirty="0"/>
              <a:t>R</a:t>
            </a:r>
            <a:r>
              <a:rPr lang="en-US" sz="3200" dirty="0" smtClean="0"/>
              <a:t>uled a short time until Assyria invaded Egypt and defeated Kush.  Kush learned iron.</a:t>
            </a:r>
          </a:p>
          <a:p>
            <a:pPr marL="914400" indent="-914400"/>
            <a:endParaRPr lang="en-US" sz="3200" dirty="0" smtClean="0"/>
          </a:p>
          <a:p>
            <a:pPr marL="914400" indent="-914400"/>
            <a:r>
              <a:rPr lang="en-US" sz="3200" dirty="0" smtClean="0"/>
              <a:t>3.      Kush capital, Meroe, modeled on Egypt.  Trade link between North/South Africa.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919008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Heart of Ancient Egypt:</a:t>
            </a:r>
          </a:p>
          <a:p>
            <a:pPr algn="ctr"/>
            <a:r>
              <a:rPr lang="en-US" sz="7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Nile River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04800"/>
            <a:ext cx="5178035" cy="431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CHUNKS</a:t>
            </a:r>
            <a:endParaRPr lang="en-US" sz="7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3600" dirty="0" smtClean="0"/>
              <a:t>The Nile’s predictable floods and rich delta allowed for good farming.</a:t>
            </a:r>
          </a:p>
          <a:p>
            <a:pPr marL="914400" indent="-914400">
              <a:buFont typeface="+mj-lt"/>
              <a:buAutoNum type="arabicPeriod"/>
            </a:pPr>
            <a:endParaRPr lang="en-US" sz="3600" dirty="0" smtClean="0"/>
          </a:p>
          <a:p>
            <a:pPr marL="914400" indent="-914400">
              <a:buFont typeface="+mj-lt"/>
              <a:buAutoNum type="arabicPeriod"/>
            </a:pPr>
            <a:r>
              <a:rPr lang="en-US" sz="3600" dirty="0" smtClean="0"/>
              <a:t>The Nile delta, the upper cataracts, and the desert protected Egypt.</a:t>
            </a:r>
          </a:p>
          <a:p>
            <a:pPr marL="914400" indent="-914400">
              <a:buFont typeface="+mj-lt"/>
              <a:buAutoNum type="arabicPeriod"/>
            </a:pPr>
            <a:endParaRPr lang="en-US" sz="3600" dirty="0" smtClean="0"/>
          </a:p>
          <a:p>
            <a:pPr marL="914400" indent="-914400">
              <a:buFont typeface="+mj-lt"/>
              <a:buAutoNum type="arabicPeriod"/>
            </a:pPr>
            <a:r>
              <a:rPr lang="en-US" sz="3600" dirty="0" smtClean="0"/>
              <a:t>Papyrus plants were used for clothing, rope, and paper.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4800600"/>
            <a:ext cx="9067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Upper and Lower</a:t>
            </a:r>
          </a:p>
          <a:p>
            <a:pPr algn="ctr"/>
            <a:r>
              <a:rPr lang="en-US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Egypt United by </a:t>
            </a:r>
            <a:r>
              <a:rPr lang="en-US" sz="4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Narmer</a:t>
            </a:r>
            <a:r>
              <a:rPr lang="en-US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52400"/>
            <a:ext cx="4876800" cy="453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CHUNKS</a:t>
            </a:r>
            <a:endParaRPr lang="en-US" sz="7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00200"/>
            <a:ext cx="861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3600" dirty="0" smtClean="0"/>
              <a:t>Lower Egypt included Memphis and the delta region.  Upper Egypt included Thebes and the cataracts.</a:t>
            </a:r>
          </a:p>
          <a:p>
            <a:pPr marL="914400" indent="-914400">
              <a:buFont typeface="+mj-lt"/>
              <a:buAutoNum type="arabicPeriod"/>
            </a:pPr>
            <a:endParaRPr lang="en-US" sz="3600" dirty="0" smtClean="0"/>
          </a:p>
          <a:p>
            <a:pPr marL="914400" indent="-914400">
              <a:buFont typeface="+mj-lt"/>
              <a:buAutoNum type="arabicPeriod"/>
            </a:pPr>
            <a:r>
              <a:rPr lang="en-US" sz="3600" dirty="0" err="1" smtClean="0"/>
              <a:t>Narmar</a:t>
            </a:r>
            <a:r>
              <a:rPr lang="en-US" sz="3600" dirty="0" smtClean="0"/>
              <a:t> united these two in 3,000 B.C. and established the dynasties.</a:t>
            </a:r>
          </a:p>
          <a:p>
            <a:pPr marL="914400" indent="-914400">
              <a:buFont typeface="+mj-lt"/>
              <a:buAutoNum type="arabicPeriod"/>
            </a:pPr>
            <a:endParaRPr lang="en-US" sz="3600" dirty="0" smtClean="0"/>
          </a:p>
          <a:p>
            <a:pPr marL="914400" indent="-914400">
              <a:buFont typeface="+mj-lt"/>
              <a:buAutoNum type="arabicPeriod"/>
            </a:pPr>
            <a:r>
              <a:rPr lang="en-US" sz="3600" dirty="0" smtClean="0"/>
              <a:t>Egypt’s history is 30 dynasties divided into 3 kingdoms:  Old, Middle, and New.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919008"/>
            <a:ext cx="845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Egyptian Culture</a:t>
            </a:r>
          </a:p>
          <a:p>
            <a:pPr algn="ctr"/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One of the Greats</a:t>
            </a:r>
            <a:endParaRPr lang="en-US" sz="3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616" y="152400"/>
            <a:ext cx="639096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1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CHUNKS</a:t>
            </a:r>
            <a:endParaRPr lang="en-US" sz="7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8763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3600" dirty="0" smtClean="0"/>
              <a:t>Egypt’s social classes:  Pharaoh, Priests and </a:t>
            </a:r>
            <a:r>
              <a:rPr lang="en-US" sz="3600" dirty="0" err="1" smtClean="0"/>
              <a:t>Govt</a:t>
            </a:r>
            <a:r>
              <a:rPr lang="en-US" sz="3600" dirty="0" smtClean="0"/>
              <a:t>, Soldiers, Scribes, Merchants, Craftsman, Farmers/Peasants, Slaves </a:t>
            </a:r>
          </a:p>
          <a:p>
            <a:pPr marL="914400" indent="-914400">
              <a:buFont typeface="+mj-lt"/>
              <a:buAutoNum type="arabicPeriod"/>
            </a:pPr>
            <a:endParaRPr lang="en-US" sz="3600" dirty="0" smtClean="0"/>
          </a:p>
          <a:p>
            <a:pPr marL="914400" indent="-914400">
              <a:buFont typeface="+mj-lt"/>
              <a:buAutoNum type="arabicPeriod"/>
            </a:pPr>
            <a:r>
              <a:rPr lang="en-US" sz="3600" dirty="0" smtClean="0"/>
              <a:t>Religion’s influence:  Mummies, Medicine, and Pyramids</a:t>
            </a:r>
          </a:p>
          <a:p>
            <a:pPr marL="914400" indent="-914400">
              <a:buFont typeface="+mj-lt"/>
              <a:buAutoNum type="arabicPeriod"/>
            </a:pPr>
            <a:endParaRPr lang="en-US" sz="3600" dirty="0"/>
          </a:p>
          <a:p>
            <a:pPr marL="914400" indent="-914400">
              <a:buFont typeface="+mj-lt"/>
              <a:buAutoNum type="arabicPeriod"/>
            </a:pPr>
            <a:r>
              <a:rPr lang="en-US" sz="3600" dirty="0" smtClean="0"/>
              <a:t>Cultural Achievement:  Art, Architecture, Clothing, Dance, Writing, Science,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800600"/>
            <a:ext cx="8610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Middle Kingdom:</a:t>
            </a:r>
          </a:p>
          <a:p>
            <a:pPr algn="ctr"/>
            <a:r>
              <a:rPr lang="en-US" sz="4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Egypt’s Golden 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52400"/>
            <a:ext cx="7734300" cy="436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CHUNKS</a:t>
            </a:r>
            <a:endParaRPr lang="en-US" sz="7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5344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3600" dirty="0" smtClean="0"/>
              <a:t>Conquests add to Egypt’s empire.  Farm land is added.  A canal to the Red Sea.</a:t>
            </a:r>
            <a:endParaRPr lang="en-US" sz="3600" b="1" dirty="0" smtClean="0"/>
          </a:p>
          <a:p>
            <a:pPr marL="914400" indent="-914400">
              <a:buFont typeface="+mj-lt"/>
              <a:buAutoNum type="arabicPeriod"/>
            </a:pPr>
            <a:endParaRPr lang="en-US" sz="3600" dirty="0" smtClean="0"/>
          </a:p>
          <a:p>
            <a:pPr marL="914400" indent="-914400">
              <a:buFont typeface="+mj-lt"/>
              <a:buAutoNum type="arabicPeriod"/>
            </a:pPr>
            <a:r>
              <a:rPr lang="en-US" sz="3600" dirty="0" smtClean="0"/>
              <a:t>The capital is moved to Thebes (capital of upper Egypt).  Arts flourish.  Valley of the Kings.</a:t>
            </a:r>
            <a:endParaRPr lang="en-US" sz="3600" dirty="0"/>
          </a:p>
          <a:p>
            <a:pPr marL="914400" indent="-914400">
              <a:buFont typeface="+mj-lt"/>
              <a:buAutoNum type="arabicPeriod"/>
            </a:pPr>
            <a:endParaRPr lang="en-US" sz="3600" dirty="0" smtClean="0"/>
          </a:p>
          <a:p>
            <a:pPr marL="914400" indent="-914400">
              <a:buFont typeface="+mj-lt"/>
              <a:buAutoNum type="arabicPeriod"/>
            </a:pPr>
            <a:r>
              <a:rPr lang="en-US" sz="3600" dirty="0" smtClean="0"/>
              <a:t>Civil War weakens Egypt and the Hyksos invade Egypt and take over until Egyptians also master the chariot.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4974</TotalTime>
  <Words>352</Words>
  <Application>Microsoft Office PowerPoint</Application>
  <PresentationFormat>On-screen Show (4:3)</PresentationFormat>
  <Paragraphs>63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Story of  Ancient Egypt        </vt:lpstr>
      <vt:lpstr>PowerPoint Presentation</vt:lpstr>
      <vt:lpstr>CHUNKS</vt:lpstr>
      <vt:lpstr>PowerPoint Presentation</vt:lpstr>
      <vt:lpstr>CHUNKS</vt:lpstr>
      <vt:lpstr>PowerPoint Presentation</vt:lpstr>
      <vt:lpstr>CHUNKS</vt:lpstr>
      <vt:lpstr>PowerPoint Presentation</vt:lpstr>
      <vt:lpstr>CHUNKS</vt:lpstr>
      <vt:lpstr>PowerPoint Presentation</vt:lpstr>
      <vt:lpstr>CHUNKS</vt:lpstr>
      <vt:lpstr>PowerPoint Presentation</vt:lpstr>
      <vt:lpstr>CHUNKS</vt:lpstr>
    </vt:vector>
  </TitlesOfParts>
  <Company>Issaquah School District 411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Ensey, Eric    PLMS-Staff</dc:creator>
  <cp:lastModifiedBy>Ensey, Eric    PLMS-Staff</cp:lastModifiedBy>
  <cp:revision>111</cp:revision>
  <cp:lastPrinted>2016-12-14T21:38:22Z</cp:lastPrinted>
  <dcterms:created xsi:type="dcterms:W3CDTF">2011-12-29T17:16:44Z</dcterms:created>
  <dcterms:modified xsi:type="dcterms:W3CDTF">2017-02-15T20:37:47Z</dcterms:modified>
</cp:coreProperties>
</file>