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4AD9F-465A-442B-8908-88A660B58912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9F797-CDA6-471A-9187-23B05018F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Radio Show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Don’t let “funny stuff” get in the way of your content. Sometimes people get too goofy and things don’t make sense.</a:t>
            </a:r>
          </a:p>
          <a:p>
            <a:r>
              <a:rPr lang="en-US" sz="1800" dirty="0" smtClean="0"/>
              <a:t>Content of any short commercial must be come from LESSON you’ve been assigned to.</a:t>
            </a:r>
          </a:p>
          <a:p>
            <a:r>
              <a:rPr lang="en-US" sz="1800" dirty="0" smtClean="0"/>
              <a:t>Shouldn’t have more than 1-2 “types” of segments. (ex. 1 interview, 1 field report, etc. rather than 3 interviews)</a:t>
            </a:r>
          </a:p>
          <a:p>
            <a:r>
              <a:rPr lang="en-US" sz="1800" dirty="0"/>
              <a:t>Be specific with your content. Instead of saying: Lots of jobs, say lots of jobs like pottery, artisans, farmers.</a:t>
            </a:r>
          </a:p>
          <a:p>
            <a:r>
              <a:rPr lang="en-US" sz="1800" dirty="0" smtClean="0"/>
              <a:t>Use Social Studies content words: Instead </a:t>
            </a:r>
            <a:r>
              <a:rPr lang="en-US" sz="1800" dirty="0"/>
              <a:t>of saying, “His code gives justice for people”, say, “</a:t>
            </a:r>
            <a:r>
              <a:rPr lang="en-US" sz="1800" dirty="0" err="1"/>
              <a:t>Hammarabi’s</a:t>
            </a:r>
            <a:r>
              <a:rPr lang="en-US" sz="1800" dirty="0"/>
              <a:t> Code gives justice for men, women and even kids</a:t>
            </a:r>
            <a:r>
              <a:rPr lang="en-US" sz="1800" dirty="0" smtClean="0"/>
              <a:t>.</a:t>
            </a:r>
          </a:p>
          <a:p>
            <a:pPr lvl="0"/>
            <a:r>
              <a:rPr lang="en-US" sz="1800" dirty="0"/>
              <a:t>Record in a quiet spot. No background noise!</a:t>
            </a:r>
          </a:p>
          <a:p>
            <a:pPr lvl="0"/>
            <a:r>
              <a:rPr lang="en-US" sz="1800" dirty="0"/>
              <a:t>Check your sound levels. Too close and your voice is scratchy, too far away and your voice sounds like you’re in a tunnel. </a:t>
            </a:r>
          </a:p>
          <a:p>
            <a:pPr lvl="0"/>
            <a:r>
              <a:rPr lang="en-US" sz="1800" dirty="0"/>
              <a:t>Also, it’s critical that you project your voice, annunciate and have expression. </a:t>
            </a:r>
            <a:r>
              <a:rPr lang="en-US" sz="1800"/>
              <a:t>Your voice is everything and if it’s monotone or dull, your podcast will be as well.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Tips for Radio Show Content</vt:lpstr>
    </vt:vector>
  </TitlesOfParts>
  <Company>Issaquah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Ensey, Eric    PLMS-Staff</cp:lastModifiedBy>
  <cp:revision>7</cp:revision>
  <cp:lastPrinted>2017-02-08T15:38:52Z</cp:lastPrinted>
  <dcterms:created xsi:type="dcterms:W3CDTF">2013-01-04T17:05:39Z</dcterms:created>
  <dcterms:modified xsi:type="dcterms:W3CDTF">2017-02-08T15:38:55Z</dcterms:modified>
</cp:coreProperties>
</file>